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3F104-D9D4-4E4D-A206-A3CC4579685A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618ED-AD1A-4449-98ED-832F27225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757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3F104-D9D4-4E4D-A206-A3CC4579685A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618ED-AD1A-4449-98ED-832F27225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5948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3F104-D9D4-4E4D-A206-A3CC4579685A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618ED-AD1A-4449-98ED-832F27225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923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3F104-D9D4-4E4D-A206-A3CC4579685A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618ED-AD1A-4449-98ED-832F27225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210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3F104-D9D4-4E4D-A206-A3CC4579685A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618ED-AD1A-4449-98ED-832F27225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2287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3F104-D9D4-4E4D-A206-A3CC4579685A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618ED-AD1A-4449-98ED-832F27225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633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3F104-D9D4-4E4D-A206-A3CC4579685A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618ED-AD1A-4449-98ED-832F27225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044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3F104-D9D4-4E4D-A206-A3CC4579685A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618ED-AD1A-4449-98ED-832F27225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756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3F104-D9D4-4E4D-A206-A3CC4579685A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618ED-AD1A-4449-98ED-832F27225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81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3F104-D9D4-4E4D-A206-A3CC4579685A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618ED-AD1A-4449-98ED-832F27225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257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3F104-D9D4-4E4D-A206-A3CC4579685A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618ED-AD1A-4449-98ED-832F27225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810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3F104-D9D4-4E4D-A206-A3CC4579685A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618ED-AD1A-4449-98ED-832F27225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726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088" y="137160"/>
            <a:ext cx="10649712" cy="227685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ВНИМАНИЕ!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изменения в расписание дистанционных занятий </a:t>
            </a:r>
            <a:b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по олимпиадной подготовке,</a:t>
            </a:r>
            <a:b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только в период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31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марта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07 марта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028" y="2596896"/>
            <a:ext cx="11408307" cy="3666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9990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2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ВНИМАНИЕ!  изменения в расписание дистанционных занятий  по олимпиадной подготовке, только в период 31 марта -07 марта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ВНИМАНИЕ!  изменения в расписание дистанционных занятий  по олимпиадной подготовке, только в период 31 октября -04 ноября</dc:title>
  <dc:creator>Якушина Татьяна Анатольевна \ Tatiana Iakushina</dc:creator>
  <cp:lastModifiedBy>Якушина Татьяна Анатольевна \ Tatiana Iakushina</cp:lastModifiedBy>
  <cp:revision>4</cp:revision>
  <cp:lastPrinted>2023-03-27T04:29:48Z</cp:lastPrinted>
  <dcterms:created xsi:type="dcterms:W3CDTF">2022-10-28T01:31:18Z</dcterms:created>
  <dcterms:modified xsi:type="dcterms:W3CDTF">2023-03-27T04:29:56Z</dcterms:modified>
</cp:coreProperties>
</file>